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9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7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2B1642-9C6B-4DC6-9305-BEA773237E7B}" type="datetimeFigureOut">
              <a:rPr lang="he-IL" smtClean="0"/>
              <a:pPr/>
              <a:t>כ"ה/אלול/תשע"ד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142803-2C97-42AE-81ED-2C34F697E1D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949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42803-2C97-42AE-81ED-2C34F697E1DB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393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D7F8-3D07-4E35-B43B-9E5A1CE502E6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D6840-C931-4C8B-A0E9-AA67AA879F7E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D5C0-1EE6-45D1-88C7-50111B6ABE4E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33716-08BD-445E-B8F7-AAD413E8FDA5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2591D-BDB6-47D2-8A7E-4218916C6DAD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extLst/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943B7-A140-4AE2-8CB6-190447294E4E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3CA43-2BFA-4389-94E4-19FEE4CA7F82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C023A-EFBC-4C3A-9EC0-FB4A7D7A3E99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2F2EC-FE5C-4699-A89F-8A77C098A567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C341C-6F41-4A38-AC6F-981F520CEF4B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77E13-6EF6-494B-B631-F88D66032095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66A1-1AA9-4B7D-B990-9165494AE2F9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BD04C-CA13-4056-AB32-FB099293206E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3DB79B-3417-4122-89A9-618CD334AD6F}" type="datetime8">
              <a:rPr lang="he-IL" smtClean="0"/>
              <a:pPr/>
              <a:t>20 ספטמבר 14</a:t>
            </a:fld>
            <a:endParaRPr lang="he-IL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extLst/>
          </a:lstStyle>
          <a:p>
            <a:fld id="{16BD6840-C931-4C8B-A0E9-AA67AA879F7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top-analyst.com/h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op-analyst.com/h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p-analyst.com/he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-analyst.com/h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-analyst.com/h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op-analyst.com/h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8596" y="476672"/>
            <a:ext cx="8306809" cy="5904656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22376" y="908720"/>
            <a:ext cx="7772400" cy="1296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טבלת ניתוח רגישות</a:t>
            </a:r>
            <a:endParaRPr kumimoji="0" lang="he-IL" sz="36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22376" y="2604912"/>
            <a:ext cx="7772400" cy="896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marR="0" lvl="0" indent="-265176" algn="ctr" defTabSz="914400" rtl="1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יצחק </a:t>
            </a:r>
            <a:r>
              <a:rPr kumimoji="0" lang="he-IL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קמאלי</a:t>
            </a:r>
            <a:endParaRPr kumimoji="0" lang="he-IL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1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עבור אנליסטים אנונימיים</a:t>
            </a:r>
            <a:endParaRPr kumimoji="0" lang="he-IL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4119463"/>
            <a:ext cx="32403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bg2">
                    <a:shade val="25000"/>
                  </a:schemeClr>
                </a:solidFill>
              </a:rPr>
              <a:t>יולי 2014</a:t>
            </a:r>
            <a:endParaRPr lang="he-IL" sz="2400" b="1" dirty="0">
              <a:solidFill>
                <a:schemeClr val="bg2">
                  <a:shade val="25000"/>
                </a:schemeClr>
              </a:solidFill>
            </a:endParaRPr>
          </a:p>
        </p:txBody>
      </p:sp>
      <p:pic>
        <p:nvPicPr>
          <p:cNvPr id="7" name="Picture 6" descr="LinkedIn-Logo-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517232"/>
            <a:ext cx="761905" cy="763175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090800" y="5661248"/>
            <a:ext cx="4417304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500" dirty="0" smtClean="0"/>
              <a:t>linkedin.com/in/</a:t>
            </a:r>
            <a:r>
              <a:rPr lang="en-US" sz="2500" dirty="0" err="1" smtClean="0"/>
              <a:t>ikameli</a:t>
            </a:r>
            <a:endParaRPr kumimoji="0" lang="he-IL" sz="2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8596" y="476672"/>
            <a:ext cx="8306809" cy="735247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76" y="476672"/>
            <a:ext cx="7772400" cy="792088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מהי טבלת ניתוח רגישות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063679"/>
            <a:ext cx="2592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</a:rPr>
              <a:t>יצחק </a:t>
            </a:r>
            <a:r>
              <a:rPr lang="he-IL" sz="1400" b="1" dirty="0" err="1" smtClean="0">
                <a:solidFill>
                  <a:schemeClr val="bg2">
                    <a:shade val="25000"/>
                  </a:schemeClr>
                </a:solidFill>
              </a:rPr>
              <a:t>קמאלי</a:t>
            </a:r>
            <a:endParaRPr lang="he-IL" sz="1400" b="1" dirty="0" smtClean="0">
              <a:solidFill>
                <a:schemeClr val="bg2">
                  <a:shade val="25000"/>
                </a:schemeClr>
              </a:solidFill>
            </a:endParaRPr>
          </a:p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  <a:hlinkClick r:id="rId2"/>
              </a:rPr>
              <a:t>אנליסטים אנונימיים</a:t>
            </a:r>
            <a:endParaRPr lang="he-IL" sz="1400" b="1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6" y="1412776"/>
            <a:ext cx="5976664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נניח שאתם לוקחים הלוואה בריבית משתנה, ואתם רוצים לבדוק כיצד עליה של כל רבע אחוז בריבית משפיעה על החיוב החודשי.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נניח שכבר הכנתם מחשבון לחישוב ההחזר החודשי בהלוואה, אתם כמובן יכולים להזין שוב ושוב את הריבית, ולראות את השינוי בחיוב החודשי.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אבל לעיתים, מספר הערכים (במקרה שלנו הריבית) הוא רב, ולא ריאלי ולא נוח לבצע זאת בהקלדה ואנו רוצים לקבל טבלה כפי שמופיעה מצד שמאל.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e-IL" dirty="0" smtClean="0"/>
              <a:t>1</a:t>
            </a:r>
            <a:endParaRPr lang="he-IL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241458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39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8596" y="476672"/>
            <a:ext cx="8306809" cy="735247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76" y="476672"/>
            <a:ext cx="7772400" cy="792088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ניתוח רגישות – משתנה בודד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95536" y="1412776"/>
            <a:ext cx="8496944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e-IL" dirty="0" smtClean="0"/>
              <a:t>1</a:t>
            </a:r>
            <a:endParaRPr lang="he-IL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33157" t="8188" b="50874"/>
          <a:stretch>
            <a:fillRect/>
          </a:stretch>
        </p:blipFill>
        <p:spPr bwMode="auto">
          <a:xfrm>
            <a:off x="395536" y="1268760"/>
            <a:ext cx="36290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995936" y="1628800"/>
            <a:ext cx="4896544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הגדרת החישוב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מצד שמאל מופיע מחשבון הלוואה, כאשר בתאים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B2:B4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מזינים ריבית, תקופה וסכום הלוואה.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החיוב החודשי מתקבל בתא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B5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הכנת טבלת ניתוח רגישות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בעמודה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מופיעים כל ערכי הריבית עליהם נבדוק את החיוב החודשי.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דגש: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אין לשים כותרת לעמודה.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בתא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E1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ניצור הפניה, לתא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B5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כלומר נרשום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=B5</a:t>
            </a:r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16764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-36512" y="6063679"/>
            <a:ext cx="2592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</a:rPr>
              <a:t>יצחק </a:t>
            </a:r>
            <a:r>
              <a:rPr lang="he-IL" sz="1400" b="1" dirty="0" err="1" smtClean="0">
                <a:solidFill>
                  <a:schemeClr val="bg2">
                    <a:shade val="25000"/>
                  </a:schemeClr>
                </a:solidFill>
              </a:rPr>
              <a:t>קמאלי</a:t>
            </a:r>
            <a:endParaRPr lang="he-IL" sz="1400" b="1" dirty="0" smtClean="0">
              <a:solidFill>
                <a:schemeClr val="bg2">
                  <a:shade val="25000"/>
                </a:schemeClr>
              </a:solidFill>
            </a:endParaRPr>
          </a:p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  <a:hlinkClick r:id="rId4"/>
              </a:rPr>
              <a:t>אנליסטים אנונימיים</a:t>
            </a:r>
            <a:endParaRPr lang="he-IL" sz="1400" b="1" dirty="0">
              <a:solidFill>
                <a:schemeClr val="bg2">
                  <a:shade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8596" y="476672"/>
            <a:ext cx="8306809" cy="735247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76" y="476672"/>
            <a:ext cx="7772400" cy="792088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ניתוח רגישות – משתנה בודד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95536" y="1412776"/>
            <a:ext cx="8496944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851920" y="1484784"/>
            <a:ext cx="4896544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סימון הטבלה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נסמן את טווח התאים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D1:E13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ניגש לתפריט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</a:t>
            </a:r>
            <a:endParaRPr lang="he-I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תחת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if analysis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נבחר ב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table</a:t>
            </a:r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ייפתח חלון חדש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כיוון שהנתונים שלנו ממוקמים בעמודה, 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נזין ב-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Column input cell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את ההפניה לתא בו נמצא המשתנה שלנו, במקרה שלנו הריבית, בתא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דגש: 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צרו את ההפניה באמצעות לחיצה על התא, או הקלידו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F4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לאחר הזנת התא, כדי ליצור הפניה מוחלטת.</a:t>
            </a: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59490" t="19687" r="28334" b="45860"/>
          <a:stretch>
            <a:fillRect/>
          </a:stretch>
        </p:blipFill>
        <p:spPr bwMode="auto">
          <a:xfrm>
            <a:off x="467545" y="1196752"/>
            <a:ext cx="1188179" cy="189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 l="59408" t="5906" r="23435" b="74609"/>
          <a:stretch>
            <a:fillRect/>
          </a:stretch>
        </p:blipFill>
        <p:spPr bwMode="auto">
          <a:xfrm>
            <a:off x="539552" y="3212976"/>
            <a:ext cx="2232248" cy="142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869160"/>
            <a:ext cx="2028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36512" y="6063679"/>
            <a:ext cx="2592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</a:rPr>
              <a:t>יצחק </a:t>
            </a:r>
            <a:r>
              <a:rPr lang="he-IL" sz="1400" b="1" dirty="0" err="1" smtClean="0">
                <a:solidFill>
                  <a:schemeClr val="bg2">
                    <a:shade val="25000"/>
                  </a:schemeClr>
                </a:solidFill>
              </a:rPr>
              <a:t>קמאלי</a:t>
            </a:r>
            <a:endParaRPr lang="he-IL" sz="1400" b="1" dirty="0" smtClean="0">
              <a:solidFill>
                <a:schemeClr val="bg2">
                  <a:shade val="25000"/>
                </a:schemeClr>
              </a:solidFill>
            </a:endParaRPr>
          </a:p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  <a:hlinkClick r:id="rId5"/>
              </a:rPr>
              <a:t>אנליסטים אנונימיים</a:t>
            </a:r>
            <a:endParaRPr lang="he-IL" sz="1400" b="1" dirty="0">
              <a:solidFill>
                <a:schemeClr val="bg2">
                  <a:shade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8596" y="476672"/>
            <a:ext cx="8306809" cy="735247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76" y="476672"/>
            <a:ext cx="7772400" cy="792088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ניתוח רגישות – משתנה בודד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95536" y="1412776"/>
            <a:ext cx="8496944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851920" y="1340768"/>
            <a:ext cx="4896544" cy="309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התוצאה שתתקבל נראית כך: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דגש: 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אם ערכי הקלט באחד המשתנים האחרים ישתנה, לדוג' תקופה או סכום הלוואה, הנתונים בטבלה ישתנו גם הם.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על מנת למנוע שינוי, או במקרה בו אתם רוצים לשים כותרות, העתיקו את הטבלה כטקסט.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985" y="1762422"/>
            <a:ext cx="15906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36512" y="6063679"/>
            <a:ext cx="2592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</a:rPr>
              <a:t>יצחק </a:t>
            </a:r>
            <a:r>
              <a:rPr lang="he-IL" sz="1400" b="1" dirty="0" err="1" smtClean="0">
                <a:solidFill>
                  <a:schemeClr val="bg2">
                    <a:shade val="25000"/>
                  </a:schemeClr>
                </a:solidFill>
              </a:rPr>
              <a:t>קמאלי</a:t>
            </a:r>
            <a:endParaRPr lang="he-IL" sz="1400" b="1" dirty="0" smtClean="0">
              <a:solidFill>
                <a:schemeClr val="bg2">
                  <a:shade val="25000"/>
                </a:schemeClr>
              </a:solidFill>
            </a:endParaRPr>
          </a:p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  <a:hlinkClick r:id="rId3"/>
              </a:rPr>
              <a:t>אנליסטים אנונימיים</a:t>
            </a:r>
            <a:endParaRPr lang="he-IL" sz="1400" b="1" dirty="0">
              <a:solidFill>
                <a:schemeClr val="bg2">
                  <a:shade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8596" y="476672"/>
            <a:ext cx="8306809" cy="735247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76" y="476672"/>
            <a:ext cx="7772400" cy="792088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he-IL" dirty="0" smtClean="0"/>
              <a:t>ניתוח רגישות – שני משתנים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95536" y="1412776"/>
            <a:ext cx="8496944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851920" y="1484784"/>
            <a:ext cx="4896544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נניח כי אנו רוצים לדעת מה יקרה לחיוב החודשי, בשילוב של שינוי בריבית, ותקופת הלוואה שונה.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הגדרת הטבלה - ניצור טבלה כמו בתמונה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בכתום - תקופת ההלוואה בחודשים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בירוק - הריבית בהלוואה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בכחול - נפנה את התא לתא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B5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כפי שראינו </a:t>
            </a:r>
            <a:r>
              <a:rPr lang="he-I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בדוג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' הקודמת.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באפור – ריק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הפעלת ניתוח רגישות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נסמן את הטבלה, ניגש לתפריט 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&gt; What if analysis &gt; Data table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3313748" cy="161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36512" y="6063679"/>
            <a:ext cx="2592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</a:rPr>
              <a:t>יצחק </a:t>
            </a:r>
            <a:r>
              <a:rPr lang="he-IL" sz="1400" b="1" dirty="0" err="1" smtClean="0">
                <a:solidFill>
                  <a:schemeClr val="bg2">
                    <a:shade val="25000"/>
                  </a:schemeClr>
                </a:solidFill>
              </a:rPr>
              <a:t>קמאלי</a:t>
            </a:r>
            <a:endParaRPr lang="he-IL" sz="1400" b="1" dirty="0" smtClean="0">
              <a:solidFill>
                <a:schemeClr val="bg2">
                  <a:shade val="25000"/>
                </a:schemeClr>
              </a:solidFill>
            </a:endParaRPr>
          </a:p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  <a:hlinkClick r:id="rId3"/>
              </a:rPr>
              <a:t>אנליסטים אנונימיים</a:t>
            </a:r>
            <a:endParaRPr lang="he-IL" sz="1400" b="1" dirty="0">
              <a:solidFill>
                <a:schemeClr val="bg2">
                  <a:shade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8596" y="476672"/>
            <a:ext cx="8306809" cy="735247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76" y="476672"/>
            <a:ext cx="7772400" cy="792088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lvl="1"/>
            <a:r>
              <a:rPr lang="he-IL" dirty="0" smtClean="0"/>
              <a:t>ניתוח רגישות – שני משתנים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95536" y="1412776"/>
            <a:ext cx="8496944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851920" y="1484784"/>
            <a:ext cx="4896544" cy="4104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תיפתח חלונית</a:t>
            </a: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ב-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Row input cell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נזין את המשתנה שמשפיע על השורה בטבלה שיצרנו, כלומר התקופה, קרי ניצור הפניה מוחלטת לתא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B3</a:t>
            </a:r>
          </a:p>
          <a:p>
            <a:endParaRPr lang="he-I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ב-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Column input cell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נזין את המשתנה שמשפיע על העמודה, כלומר הריבית, קרי ניצור הפניה מוחלטת לתא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נלחץ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</a:t>
            </a:r>
            <a:r>
              <a:rPr lang="he-I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ונקבל את הטבלת נתונים מלאה.</a:t>
            </a:r>
          </a:p>
          <a:p>
            <a:endParaRPr lang="he-I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כל הדגשים בנוגע לניתוח רגישות עם משתנה אחד, רלוונטיים גם כאן.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e-I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2028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40968"/>
            <a:ext cx="3347085" cy="161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36512" y="6063679"/>
            <a:ext cx="2592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</a:rPr>
              <a:t>יצחק </a:t>
            </a:r>
            <a:r>
              <a:rPr lang="he-IL" sz="1400" b="1" dirty="0" err="1" smtClean="0">
                <a:solidFill>
                  <a:schemeClr val="bg2">
                    <a:shade val="25000"/>
                  </a:schemeClr>
                </a:solidFill>
              </a:rPr>
              <a:t>קמאלי</a:t>
            </a:r>
            <a:endParaRPr lang="he-IL" sz="1400" b="1" dirty="0" smtClean="0">
              <a:solidFill>
                <a:schemeClr val="bg2">
                  <a:shade val="25000"/>
                </a:schemeClr>
              </a:solidFill>
            </a:endParaRPr>
          </a:p>
          <a:p>
            <a:pPr algn="ctr"/>
            <a:r>
              <a:rPr lang="he-IL" sz="1400" b="1" dirty="0" smtClean="0">
                <a:solidFill>
                  <a:schemeClr val="bg2">
                    <a:shade val="25000"/>
                  </a:schemeClr>
                </a:solidFill>
                <a:hlinkClick r:id="rId4"/>
              </a:rPr>
              <a:t>אנליסטים אנונימיים</a:t>
            </a:r>
            <a:endParaRPr lang="he-IL" sz="1400" b="1" dirty="0">
              <a:solidFill>
                <a:schemeClr val="bg2">
                  <a:shade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562</TotalTime>
  <Words>454</Words>
  <Application>Microsoft Office PowerPoint</Application>
  <PresentationFormat>On-screen Show (4:3)</PresentationFormat>
  <Paragraphs>86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Zvika</dc:creator>
  <cp:lastModifiedBy>יבגני חסין</cp:lastModifiedBy>
  <cp:revision>430</cp:revision>
  <dcterms:created xsi:type="dcterms:W3CDTF">2013-06-03T13:38:19Z</dcterms:created>
  <dcterms:modified xsi:type="dcterms:W3CDTF">2014-09-20T13:08:21Z</dcterms:modified>
</cp:coreProperties>
</file>